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14"/>
  </p:notesMasterIdLst>
  <p:sldIdLst>
    <p:sldId id="256" r:id="rId2"/>
    <p:sldId id="257" r:id="rId3"/>
    <p:sldId id="259" r:id="rId4"/>
    <p:sldId id="260" r:id="rId5"/>
    <p:sldId id="261" r:id="rId6"/>
    <p:sldId id="280" r:id="rId7"/>
    <p:sldId id="276" r:id="rId8"/>
    <p:sldId id="275" r:id="rId9"/>
    <p:sldId id="273" r:id="rId10"/>
    <p:sldId id="278" r:id="rId11"/>
    <p:sldId id="284" r:id="rId12"/>
    <p:sldId id="282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70DC5E5-70CD-9B4B-AA3C-2742C62FC8BB}">
          <p14:sldIdLst>
            <p14:sldId id="256"/>
            <p14:sldId id="257"/>
            <p14:sldId id="259"/>
            <p14:sldId id="260"/>
            <p14:sldId id="261"/>
            <p14:sldId id="280"/>
            <p14:sldId id="276"/>
            <p14:sldId id="275"/>
            <p14:sldId id="273"/>
            <p14:sldId id="278"/>
            <p14:sldId id="284"/>
            <p14:sldId id="28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1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FDE7443-4776-B14D-86BA-85D414976E7D}" v="76" dt="2026-05-10T13:16:18.6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97"/>
    <p:restoredTop sz="94658"/>
  </p:normalViewPr>
  <p:slideViewPr>
    <p:cSldViewPr snapToGrid="0">
      <p:cViewPr varScale="1">
        <p:scale>
          <a:sx n="120" d="100"/>
          <a:sy n="120" d="100"/>
        </p:scale>
        <p:origin x="80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rl Hakkarainen" userId="8297221011fca9a5" providerId="LiveId" clId="{E4AEE593-F7E3-512F-A451-3596F8C1ABA9}"/>
    <pc:docChg chg="undo custSel addSld delSld modSld sldOrd modMainMaster addSection delSection modSection">
      <pc:chgData name="Karl Hakkarainen" userId="8297221011fca9a5" providerId="LiveId" clId="{E4AEE593-F7E3-512F-A451-3596F8C1ABA9}" dt="2026-05-11T20:32:58.770" v="1422" actId="17851"/>
      <pc:docMkLst>
        <pc:docMk/>
      </pc:docMkLst>
      <pc:sldChg chg="addSp delSp modSp del mod modClrScheme chgLayout">
        <pc:chgData name="Karl Hakkarainen" userId="8297221011fca9a5" providerId="LiveId" clId="{E4AEE593-F7E3-512F-A451-3596F8C1ABA9}" dt="2026-05-11T20:30:54.596" v="1420" actId="2696"/>
        <pc:sldMkLst>
          <pc:docMk/>
          <pc:sldMk cId="944041585" sldId="258"/>
        </pc:sldMkLst>
        <pc:spChg chg="mod ord">
          <ac:chgData name="Karl Hakkarainen" userId="8297221011fca9a5" providerId="LiveId" clId="{E4AEE593-F7E3-512F-A451-3596F8C1ABA9}" dt="2026-05-11T20:29:48.726" v="1414" actId="700"/>
          <ac:spMkLst>
            <pc:docMk/>
            <pc:sldMk cId="944041585" sldId="258"/>
            <ac:spMk id="2" creationId="{132DCBE7-201D-1793-CA4A-C36FB5115922}"/>
          </ac:spMkLst>
        </pc:spChg>
        <pc:spChg chg="add del mod ord">
          <ac:chgData name="Karl Hakkarainen" userId="8297221011fca9a5" providerId="LiveId" clId="{E4AEE593-F7E3-512F-A451-3596F8C1ABA9}" dt="2026-05-11T20:30:34.826" v="1419" actId="931"/>
          <ac:spMkLst>
            <pc:docMk/>
            <pc:sldMk cId="944041585" sldId="258"/>
            <ac:spMk id="3" creationId="{A5440841-EA0B-2EE0-9159-966385CD23A5}"/>
          </ac:spMkLst>
        </pc:spChg>
        <pc:spChg chg="mod ord">
          <ac:chgData name="Karl Hakkarainen" userId="8297221011fca9a5" providerId="LiveId" clId="{E4AEE593-F7E3-512F-A451-3596F8C1ABA9}" dt="2026-05-11T20:29:48.726" v="1414" actId="700"/>
          <ac:spMkLst>
            <pc:docMk/>
            <pc:sldMk cId="944041585" sldId="258"/>
            <ac:spMk id="4" creationId="{477F5BFE-6C17-A569-8569-E887767CA2C8}"/>
          </ac:spMkLst>
        </pc:spChg>
        <pc:spChg chg="mod ord">
          <ac:chgData name="Karl Hakkarainen" userId="8297221011fca9a5" providerId="LiveId" clId="{E4AEE593-F7E3-512F-A451-3596F8C1ABA9}" dt="2026-05-11T20:29:48.726" v="1414" actId="700"/>
          <ac:spMkLst>
            <pc:docMk/>
            <pc:sldMk cId="944041585" sldId="258"/>
            <ac:spMk id="5" creationId="{A7E596AD-26BE-72E6-0009-24039F43C0C7}"/>
          </ac:spMkLst>
        </pc:spChg>
        <pc:picChg chg="mod ord">
          <ac:chgData name="Karl Hakkarainen" userId="8297221011fca9a5" providerId="LiveId" clId="{E4AEE593-F7E3-512F-A451-3596F8C1ABA9}" dt="2026-05-11T20:30:03.807" v="1418" actId="14100"/>
          <ac:picMkLst>
            <pc:docMk/>
            <pc:sldMk cId="944041585" sldId="258"/>
            <ac:picMk id="7" creationId="{E2B66DDC-CD6D-C144-F82F-2FBF800688A1}"/>
          </ac:picMkLst>
        </pc:picChg>
        <pc:picChg chg="add mod ord">
          <ac:chgData name="Karl Hakkarainen" userId="8297221011fca9a5" providerId="LiveId" clId="{E4AEE593-F7E3-512F-A451-3596F8C1ABA9}" dt="2026-05-11T20:30:34.826" v="1419" actId="931"/>
          <ac:picMkLst>
            <pc:docMk/>
            <pc:sldMk cId="944041585" sldId="258"/>
            <ac:picMk id="8" creationId="{24F94177-D934-4705-F36D-8A0D7487DDC4}"/>
          </ac:picMkLst>
        </pc:picChg>
      </pc:sldChg>
      <pc:sldChg chg="addSp delSp modSp new mod modClrScheme chgLayout">
        <pc:chgData name="Karl Hakkarainen" userId="8297221011fca9a5" providerId="LiveId" clId="{E4AEE593-F7E3-512F-A451-3596F8C1ABA9}" dt="2026-05-03T20:12:06.327" v="474"/>
        <pc:sldMkLst>
          <pc:docMk/>
          <pc:sldMk cId="4042913553" sldId="259"/>
        </pc:sldMkLst>
        <pc:spChg chg="mod ord">
          <ac:chgData name="Karl Hakkarainen" userId="8297221011fca9a5" providerId="LiveId" clId="{E4AEE593-F7E3-512F-A451-3596F8C1ABA9}" dt="2026-05-03T20:08:28.475" v="471" actId="700"/>
          <ac:spMkLst>
            <pc:docMk/>
            <pc:sldMk cId="4042913553" sldId="259"/>
            <ac:spMk id="2" creationId="{F1B6903F-5CE4-ADCF-9BEC-BD173CF35EA9}"/>
          </ac:spMkLst>
        </pc:spChg>
        <pc:spChg chg="mod ord">
          <ac:chgData name="Karl Hakkarainen" userId="8297221011fca9a5" providerId="LiveId" clId="{E4AEE593-F7E3-512F-A451-3596F8C1ABA9}" dt="2026-05-03T20:08:28.475" v="471" actId="700"/>
          <ac:spMkLst>
            <pc:docMk/>
            <pc:sldMk cId="4042913553" sldId="259"/>
            <ac:spMk id="4" creationId="{641F63E6-BED8-DEE3-5738-D8DBFE75466B}"/>
          </ac:spMkLst>
        </pc:spChg>
        <pc:spChg chg="mod ord">
          <ac:chgData name="Karl Hakkarainen" userId="8297221011fca9a5" providerId="LiveId" clId="{E4AEE593-F7E3-512F-A451-3596F8C1ABA9}" dt="2026-05-03T20:08:28.475" v="471" actId="700"/>
          <ac:spMkLst>
            <pc:docMk/>
            <pc:sldMk cId="4042913553" sldId="259"/>
            <ac:spMk id="5" creationId="{DB606BE3-C69E-676D-45A0-484AD5B831AB}"/>
          </ac:spMkLst>
        </pc:spChg>
        <pc:picChg chg="add mod ord">
          <ac:chgData name="Karl Hakkarainen" userId="8297221011fca9a5" providerId="LiveId" clId="{E4AEE593-F7E3-512F-A451-3596F8C1ABA9}" dt="2026-05-03T20:12:06.327" v="474"/>
          <ac:picMkLst>
            <pc:docMk/>
            <pc:sldMk cId="4042913553" sldId="259"/>
            <ac:picMk id="9" creationId="{3CD71E2C-F228-3211-1D98-A53044922FED}"/>
          </ac:picMkLst>
        </pc:picChg>
        <pc:picChg chg="add mod ord">
          <ac:chgData name="Karl Hakkarainen" userId="8297221011fca9a5" providerId="LiveId" clId="{E4AEE593-F7E3-512F-A451-3596F8C1ABA9}" dt="2026-05-03T20:09:30.442" v="473" actId="931"/>
          <ac:picMkLst>
            <pc:docMk/>
            <pc:sldMk cId="4042913553" sldId="259"/>
            <ac:picMk id="11" creationId="{B260ADB3-4869-5708-20D8-94DBFA84CCC3}"/>
          </ac:picMkLst>
        </pc:picChg>
      </pc:sldChg>
      <pc:sldChg chg="addSp delSp modSp new mod modClrScheme chgLayout">
        <pc:chgData name="Karl Hakkarainen" userId="8297221011fca9a5" providerId="LiveId" clId="{E4AEE593-F7E3-512F-A451-3596F8C1ABA9}" dt="2026-05-03T12:54:53.452" v="358" actId="1076"/>
        <pc:sldMkLst>
          <pc:docMk/>
          <pc:sldMk cId="664771363" sldId="260"/>
        </pc:sldMkLst>
        <pc:spChg chg="mod ord">
          <ac:chgData name="Karl Hakkarainen" userId="8297221011fca9a5" providerId="LiveId" clId="{E4AEE593-F7E3-512F-A451-3596F8C1ABA9}" dt="2026-05-03T12:45:37.817" v="83" actId="700"/>
          <ac:spMkLst>
            <pc:docMk/>
            <pc:sldMk cId="664771363" sldId="260"/>
            <ac:spMk id="2" creationId="{5B91BE4B-12FA-B444-A4E1-8B71F7A9E1A6}"/>
          </ac:spMkLst>
        </pc:spChg>
        <pc:spChg chg="mod ord">
          <ac:chgData name="Karl Hakkarainen" userId="8297221011fca9a5" providerId="LiveId" clId="{E4AEE593-F7E3-512F-A451-3596F8C1ABA9}" dt="2026-05-03T12:45:37.817" v="83" actId="700"/>
          <ac:spMkLst>
            <pc:docMk/>
            <pc:sldMk cId="664771363" sldId="260"/>
            <ac:spMk id="3" creationId="{8FC6B2D7-E061-72A9-01C3-8D98B196804A}"/>
          </ac:spMkLst>
        </pc:spChg>
        <pc:spChg chg="mod ord">
          <ac:chgData name="Karl Hakkarainen" userId="8297221011fca9a5" providerId="LiveId" clId="{E4AEE593-F7E3-512F-A451-3596F8C1ABA9}" dt="2026-05-03T12:46:13.092" v="152" actId="20577"/>
          <ac:spMkLst>
            <pc:docMk/>
            <pc:sldMk cId="664771363" sldId="260"/>
            <ac:spMk id="4" creationId="{B0540B12-E02B-99D3-F45B-93FB2A810D15}"/>
          </ac:spMkLst>
        </pc:spChg>
        <pc:spChg chg="add mod">
          <ac:chgData name="Karl Hakkarainen" userId="8297221011fca9a5" providerId="LiveId" clId="{E4AEE593-F7E3-512F-A451-3596F8C1ABA9}" dt="2026-05-03T12:54:53.452" v="358" actId="1076"/>
          <ac:spMkLst>
            <pc:docMk/>
            <pc:sldMk cId="664771363" sldId="260"/>
            <ac:spMk id="6" creationId="{B7B7D3C9-2399-93E7-E766-B6926CEFDBB5}"/>
          </ac:spMkLst>
        </pc:spChg>
        <pc:spChg chg="add mod">
          <ac:chgData name="Karl Hakkarainen" userId="8297221011fca9a5" providerId="LiveId" clId="{E4AEE593-F7E3-512F-A451-3596F8C1ABA9}" dt="2026-05-03T12:54:31.608" v="355" actId="12788"/>
          <ac:spMkLst>
            <pc:docMk/>
            <pc:sldMk cId="664771363" sldId="260"/>
            <ac:spMk id="7" creationId="{1DB0D299-9FF1-4CB9-B019-1B056370B8EE}"/>
          </ac:spMkLst>
        </pc:spChg>
        <pc:spChg chg="add mod">
          <ac:chgData name="Karl Hakkarainen" userId="8297221011fca9a5" providerId="LiveId" clId="{E4AEE593-F7E3-512F-A451-3596F8C1ABA9}" dt="2026-05-03T12:54:31.608" v="355" actId="12788"/>
          <ac:spMkLst>
            <pc:docMk/>
            <pc:sldMk cId="664771363" sldId="260"/>
            <ac:spMk id="8" creationId="{46E94762-B5C2-FDBF-3802-097C9D1F5F5A}"/>
          </ac:spMkLst>
        </pc:spChg>
        <pc:spChg chg="add mod">
          <ac:chgData name="Karl Hakkarainen" userId="8297221011fca9a5" providerId="LiveId" clId="{E4AEE593-F7E3-512F-A451-3596F8C1ABA9}" dt="2026-05-03T12:54:31.608" v="355" actId="12788"/>
          <ac:spMkLst>
            <pc:docMk/>
            <pc:sldMk cId="664771363" sldId="260"/>
            <ac:spMk id="9" creationId="{8B6A17C6-6023-C813-927B-238617EC24AA}"/>
          </ac:spMkLst>
        </pc:spChg>
      </pc:sldChg>
      <pc:sldChg chg="addSp delSp modSp new mod ord modAnim">
        <pc:chgData name="Karl Hakkarainen" userId="8297221011fca9a5" providerId="LiveId" clId="{E4AEE593-F7E3-512F-A451-3596F8C1ABA9}" dt="2026-05-11T20:28:28.023" v="1411" actId="20578"/>
        <pc:sldMkLst>
          <pc:docMk/>
          <pc:sldMk cId="2982490983" sldId="261"/>
        </pc:sldMkLst>
        <pc:spChg chg="mod">
          <ac:chgData name="Karl Hakkarainen" userId="8297221011fca9a5" providerId="LiveId" clId="{E4AEE593-F7E3-512F-A451-3596F8C1ABA9}" dt="2026-05-03T12:57:35.220" v="463" actId="20577"/>
          <ac:spMkLst>
            <pc:docMk/>
            <pc:sldMk cId="2982490983" sldId="261"/>
            <ac:spMk id="4" creationId="{9DA38203-0B36-3E8B-E6C8-D4CCFB8A4452}"/>
          </ac:spMkLst>
        </pc:spChg>
        <pc:picChg chg="add mod">
          <ac:chgData name="Karl Hakkarainen" userId="8297221011fca9a5" providerId="LiveId" clId="{E4AEE593-F7E3-512F-A451-3596F8C1ABA9}" dt="2026-05-03T12:55:46.592" v="363" actId="1076"/>
          <ac:picMkLst>
            <pc:docMk/>
            <pc:sldMk cId="2982490983" sldId="261"/>
            <ac:picMk id="6" creationId="{1449199D-B37B-3553-C355-96CB9BB18DD4}"/>
          </ac:picMkLst>
        </pc:picChg>
      </pc:sldChg>
      <pc:sldChg chg="modSp new del">
        <pc:chgData name="Karl Hakkarainen" userId="8297221011fca9a5" providerId="LiveId" clId="{E4AEE593-F7E3-512F-A451-3596F8C1ABA9}" dt="2026-05-11T20:28:45.657" v="1412" actId="2696"/>
        <pc:sldMkLst>
          <pc:docMk/>
          <pc:sldMk cId="917756029" sldId="263"/>
        </pc:sldMkLst>
      </pc:sldChg>
      <pc:sldChg chg="add del ord">
        <pc:chgData name="Karl Hakkarainen" userId="8297221011fca9a5" providerId="LiveId" clId="{E4AEE593-F7E3-512F-A451-3596F8C1ABA9}" dt="2026-05-11T20:27:54.644" v="1410" actId="2696"/>
        <pc:sldMkLst>
          <pc:docMk/>
          <pc:sldMk cId="133148002" sldId="272"/>
        </pc:sldMkLst>
      </pc:sldChg>
      <pc:sldChg chg="modSp add mod ord">
        <pc:chgData name="Karl Hakkarainen" userId="8297221011fca9a5" providerId="LiveId" clId="{E4AEE593-F7E3-512F-A451-3596F8C1ABA9}" dt="2026-05-09T20:45:30.431" v="1364" actId="1076"/>
        <pc:sldMkLst>
          <pc:docMk/>
          <pc:sldMk cId="2989266721" sldId="273"/>
        </pc:sldMkLst>
        <pc:spChg chg="mod">
          <ac:chgData name="Karl Hakkarainen" userId="8297221011fca9a5" providerId="LiveId" clId="{E4AEE593-F7E3-512F-A451-3596F8C1ABA9}" dt="2026-05-09T20:45:30.431" v="1364" actId="1076"/>
          <ac:spMkLst>
            <pc:docMk/>
            <pc:sldMk cId="2989266721" sldId="273"/>
            <ac:spMk id="12" creationId="{26D3C390-BF4B-ECE1-FA9C-786CB2DD61A8}"/>
          </ac:spMkLst>
        </pc:spChg>
      </pc:sldChg>
      <pc:sldChg chg="addSp delSp modSp new mod ord modClrScheme chgLayout">
        <pc:chgData name="Karl Hakkarainen" userId="8297221011fca9a5" providerId="LiveId" clId="{E4AEE593-F7E3-512F-A451-3596F8C1ABA9}" dt="2026-05-09T20:45:51.949" v="1368" actId="20578"/>
        <pc:sldMkLst>
          <pc:docMk/>
          <pc:sldMk cId="3083158913" sldId="275"/>
        </pc:sldMkLst>
        <pc:spChg chg="mod ord">
          <ac:chgData name="Karl Hakkarainen" userId="8297221011fca9a5" providerId="LiveId" clId="{E4AEE593-F7E3-512F-A451-3596F8C1ABA9}" dt="2026-05-07T14:42:17.028" v="643" actId="700"/>
          <ac:spMkLst>
            <pc:docMk/>
            <pc:sldMk cId="3083158913" sldId="275"/>
            <ac:spMk id="2" creationId="{113806B5-EF32-DE26-55EF-4F95E5DBFA8B}"/>
          </ac:spMkLst>
        </pc:spChg>
        <pc:spChg chg="mod ord">
          <ac:chgData name="Karl Hakkarainen" userId="8297221011fca9a5" providerId="LiveId" clId="{E4AEE593-F7E3-512F-A451-3596F8C1ABA9}" dt="2026-05-07T14:42:17.028" v="643" actId="700"/>
          <ac:spMkLst>
            <pc:docMk/>
            <pc:sldMk cId="3083158913" sldId="275"/>
            <ac:spMk id="3" creationId="{B6BCCF71-11AE-C92E-430D-266B8168FCF6}"/>
          </ac:spMkLst>
        </pc:spChg>
        <pc:spChg chg="add mod ord">
          <ac:chgData name="Karl Hakkarainen" userId="8297221011fca9a5" providerId="LiveId" clId="{E4AEE593-F7E3-512F-A451-3596F8C1ABA9}" dt="2026-05-07T14:43:46.418" v="654"/>
          <ac:spMkLst>
            <pc:docMk/>
            <pc:sldMk cId="3083158913" sldId="275"/>
            <ac:spMk id="6" creationId="{A41289C2-10F3-48F5-39D7-E3929DF4EDA0}"/>
          </ac:spMkLst>
        </pc:spChg>
        <pc:picChg chg="add mod ord modCrop">
          <ac:chgData name="Karl Hakkarainen" userId="8297221011fca9a5" providerId="LiveId" clId="{E4AEE593-F7E3-512F-A451-3596F8C1ABA9}" dt="2026-05-07T14:44:01.617" v="655"/>
          <ac:picMkLst>
            <pc:docMk/>
            <pc:sldMk cId="3083158913" sldId="275"/>
            <ac:picMk id="9" creationId="{0FE959BF-2544-9626-0AE7-41684F5A96E5}"/>
          </ac:picMkLst>
        </pc:picChg>
      </pc:sldChg>
      <pc:sldChg chg="addSp delSp modSp new mod ord modClrScheme chgLayout">
        <pc:chgData name="Karl Hakkarainen" userId="8297221011fca9a5" providerId="LiveId" clId="{E4AEE593-F7E3-512F-A451-3596F8C1ABA9}" dt="2026-05-09T20:45:49.134" v="1367" actId="20578"/>
        <pc:sldMkLst>
          <pc:docMk/>
          <pc:sldMk cId="196697283" sldId="276"/>
        </pc:sldMkLst>
        <pc:spChg chg="mod ord">
          <ac:chgData name="Karl Hakkarainen" userId="8297221011fca9a5" providerId="LiveId" clId="{E4AEE593-F7E3-512F-A451-3596F8C1ABA9}" dt="2026-05-07T14:44:48.594" v="662" actId="700"/>
          <ac:spMkLst>
            <pc:docMk/>
            <pc:sldMk cId="196697283" sldId="276"/>
            <ac:spMk id="4" creationId="{610436CA-E92C-FA9B-60E6-BE86A4D821A6}"/>
          </ac:spMkLst>
        </pc:spChg>
        <pc:spChg chg="mod ord">
          <ac:chgData name="Karl Hakkarainen" userId="8297221011fca9a5" providerId="LiveId" clId="{E4AEE593-F7E3-512F-A451-3596F8C1ABA9}" dt="2026-05-07T14:44:48.594" v="662" actId="700"/>
          <ac:spMkLst>
            <pc:docMk/>
            <pc:sldMk cId="196697283" sldId="276"/>
            <ac:spMk id="5" creationId="{55668899-6FD3-E196-0012-3B804A198585}"/>
          </ac:spMkLst>
        </pc:spChg>
        <pc:spChg chg="add mod ord">
          <ac:chgData name="Karl Hakkarainen" userId="8297221011fca9a5" providerId="LiveId" clId="{E4AEE593-F7E3-512F-A451-3596F8C1ABA9}" dt="2026-05-07T14:47:33.424" v="737" actId="1076"/>
          <ac:spMkLst>
            <pc:docMk/>
            <pc:sldMk cId="196697283" sldId="276"/>
            <ac:spMk id="8" creationId="{6029C7E0-F56F-0F74-3451-726C550D1260}"/>
          </ac:spMkLst>
        </pc:spChg>
        <pc:picChg chg="add mod ord">
          <ac:chgData name="Karl Hakkarainen" userId="8297221011fca9a5" providerId="LiveId" clId="{E4AEE593-F7E3-512F-A451-3596F8C1ABA9}" dt="2026-05-07T14:44:48.594" v="662" actId="700"/>
          <ac:picMkLst>
            <pc:docMk/>
            <pc:sldMk cId="196697283" sldId="276"/>
            <ac:picMk id="7" creationId="{51931916-C2D7-ECB3-CAE2-F7488FD3EFF4}"/>
          </ac:picMkLst>
        </pc:picChg>
        <pc:picChg chg="add mod ord">
          <ac:chgData name="Karl Hakkarainen" userId="8297221011fca9a5" providerId="LiveId" clId="{E4AEE593-F7E3-512F-A451-3596F8C1ABA9}" dt="2026-05-07T14:44:57.945" v="663" actId="931"/>
          <ac:picMkLst>
            <pc:docMk/>
            <pc:sldMk cId="196697283" sldId="276"/>
            <ac:picMk id="11" creationId="{0BDFC5EC-06D0-A912-1416-5B0ACD901C86}"/>
          </ac:picMkLst>
        </pc:picChg>
      </pc:sldChg>
      <pc:sldChg chg="addSp delSp modSp new mod">
        <pc:chgData name="Karl Hakkarainen" userId="8297221011fca9a5" providerId="LiveId" clId="{E4AEE593-F7E3-512F-A451-3596F8C1ABA9}" dt="2026-05-07T18:27:24.013" v="821"/>
        <pc:sldMkLst>
          <pc:docMk/>
          <pc:sldMk cId="1395057434" sldId="278"/>
        </pc:sldMkLst>
        <pc:spChg chg="mod">
          <ac:chgData name="Karl Hakkarainen" userId="8297221011fca9a5" providerId="LiveId" clId="{E4AEE593-F7E3-512F-A451-3596F8C1ABA9}" dt="2026-05-07T18:26:41.239" v="815"/>
          <ac:spMkLst>
            <pc:docMk/>
            <pc:sldMk cId="1395057434" sldId="278"/>
            <ac:spMk id="2" creationId="{0725FBD4-6861-2B68-9589-8326A717A941}"/>
          </ac:spMkLst>
        </pc:spChg>
        <pc:picChg chg="add mod ord">
          <ac:chgData name="Karl Hakkarainen" userId="8297221011fca9a5" providerId="LiveId" clId="{E4AEE593-F7E3-512F-A451-3596F8C1ABA9}" dt="2026-05-07T18:27:24.013" v="821"/>
          <ac:picMkLst>
            <pc:docMk/>
            <pc:sldMk cId="1395057434" sldId="278"/>
            <ac:picMk id="7" creationId="{39EE18D1-37E4-0C6A-E747-210BEB4B5730}"/>
          </ac:picMkLst>
        </pc:picChg>
      </pc:sldChg>
      <pc:sldChg chg="modSp new del mod">
        <pc:chgData name="Karl Hakkarainen" userId="8297221011fca9a5" providerId="LiveId" clId="{E4AEE593-F7E3-512F-A451-3596F8C1ABA9}" dt="2026-05-11T20:28:56.155" v="1413" actId="2696"/>
        <pc:sldMkLst>
          <pc:docMk/>
          <pc:sldMk cId="2924537106" sldId="279"/>
        </pc:sldMkLst>
      </pc:sldChg>
      <pc:sldChg chg="addSp delSp modSp new mod ord modClrScheme modAnim chgLayout">
        <pc:chgData name="Karl Hakkarainen" userId="8297221011fca9a5" providerId="LiveId" clId="{E4AEE593-F7E3-512F-A451-3596F8C1ABA9}" dt="2026-05-08T12:25:36.570" v="1259" actId="20578"/>
        <pc:sldMkLst>
          <pc:docMk/>
          <pc:sldMk cId="3441105879" sldId="280"/>
        </pc:sldMkLst>
        <pc:spChg chg="mod ord">
          <ac:chgData name="Karl Hakkarainen" userId="8297221011fca9a5" providerId="LiveId" clId="{E4AEE593-F7E3-512F-A451-3596F8C1ABA9}" dt="2026-05-08T12:14:55.111" v="834" actId="700"/>
          <ac:spMkLst>
            <pc:docMk/>
            <pc:sldMk cId="3441105879" sldId="280"/>
            <ac:spMk id="4" creationId="{D5FA0FB4-1828-B561-0339-A85A5C3BAA0B}"/>
          </ac:spMkLst>
        </pc:spChg>
        <pc:spChg chg="mod ord">
          <ac:chgData name="Karl Hakkarainen" userId="8297221011fca9a5" providerId="LiveId" clId="{E4AEE593-F7E3-512F-A451-3596F8C1ABA9}" dt="2026-05-08T12:14:55.111" v="834" actId="700"/>
          <ac:spMkLst>
            <pc:docMk/>
            <pc:sldMk cId="3441105879" sldId="280"/>
            <ac:spMk id="5" creationId="{B3B6A6A1-6DBF-5DB5-6644-6686C61E7298}"/>
          </ac:spMkLst>
        </pc:spChg>
        <pc:spChg chg="add mod ord">
          <ac:chgData name="Karl Hakkarainen" userId="8297221011fca9a5" providerId="LiveId" clId="{E4AEE593-F7E3-512F-A451-3596F8C1ABA9}" dt="2026-05-08T12:15:05.891" v="853" actId="20577"/>
          <ac:spMkLst>
            <pc:docMk/>
            <pc:sldMk cId="3441105879" sldId="280"/>
            <ac:spMk id="6" creationId="{C0FC0DFC-FA12-279E-E695-725650F19210}"/>
          </ac:spMkLst>
        </pc:spChg>
        <pc:spChg chg="add mod ord">
          <ac:chgData name="Karl Hakkarainen" userId="8297221011fca9a5" providerId="LiveId" clId="{E4AEE593-F7E3-512F-A451-3596F8C1ABA9}" dt="2026-05-08T12:24:56.661" v="1257" actId="57"/>
          <ac:spMkLst>
            <pc:docMk/>
            <pc:sldMk cId="3441105879" sldId="280"/>
            <ac:spMk id="7" creationId="{47520AD9-9F3F-BB51-99D6-67A11B456499}"/>
          </ac:spMkLst>
        </pc:spChg>
      </pc:sldChg>
      <pc:sldChg chg="addSp delSp modSp new del mod">
        <pc:chgData name="Karl Hakkarainen" userId="8297221011fca9a5" providerId="LiveId" clId="{E4AEE593-F7E3-512F-A451-3596F8C1ABA9}" dt="2026-05-10T13:16:29.943" v="1408" actId="2696"/>
        <pc:sldMkLst>
          <pc:docMk/>
          <pc:sldMk cId="2176343199" sldId="281"/>
        </pc:sldMkLst>
      </pc:sldChg>
      <pc:sldChg chg="addSp delSp modSp new mod modClrScheme modAnim chgLayout">
        <pc:chgData name="Karl Hakkarainen" userId="8297221011fca9a5" providerId="LiveId" clId="{E4AEE593-F7E3-512F-A451-3596F8C1ABA9}" dt="2026-05-09T20:42:53.249" v="1362" actId="931"/>
        <pc:sldMkLst>
          <pc:docMk/>
          <pc:sldMk cId="3651207124" sldId="282"/>
        </pc:sldMkLst>
        <pc:spChg chg="mod ord">
          <ac:chgData name="Karl Hakkarainen" userId="8297221011fca9a5" providerId="LiveId" clId="{E4AEE593-F7E3-512F-A451-3596F8C1ABA9}" dt="2026-05-09T13:49:29.288" v="1358" actId="700"/>
          <ac:spMkLst>
            <pc:docMk/>
            <pc:sldMk cId="3651207124" sldId="282"/>
            <ac:spMk id="2" creationId="{7BE64FAC-2F7E-E941-8426-B488DCEA2DA6}"/>
          </ac:spMkLst>
        </pc:spChg>
        <pc:spChg chg="mod ord">
          <ac:chgData name="Karl Hakkarainen" userId="8297221011fca9a5" providerId="LiveId" clId="{E4AEE593-F7E3-512F-A451-3596F8C1ABA9}" dt="2026-05-09T13:49:29.288" v="1358" actId="700"/>
          <ac:spMkLst>
            <pc:docMk/>
            <pc:sldMk cId="3651207124" sldId="282"/>
            <ac:spMk id="3" creationId="{4E9D5E6D-5DF5-4BDF-FDEC-95BEB5795D16}"/>
          </ac:spMkLst>
        </pc:spChg>
        <pc:spChg chg="mod ord">
          <ac:chgData name="Karl Hakkarainen" userId="8297221011fca9a5" providerId="LiveId" clId="{E4AEE593-F7E3-512F-A451-3596F8C1ABA9}" dt="2026-05-09T13:49:29.288" v="1358" actId="700"/>
          <ac:spMkLst>
            <pc:docMk/>
            <pc:sldMk cId="3651207124" sldId="282"/>
            <ac:spMk id="4" creationId="{9C05999E-5626-12A9-27B7-5BA024997685}"/>
          </ac:spMkLst>
        </pc:spChg>
        <pc:picChg chg="add mod">
          <ac:chgData name="Karl Hakkarainen" userId="8297221011fca9a5" providerId="LiveId" clId="{E4AEE593-F7E3-512F-A451-3596F8C1ABA9}" dt="2026-05-09T13:50:10.597" v="1359"/>
          <ac:picMkLst>
            <pc:docMk/>
            <pc:sldMk cId="3651207124" sldId="282"/>
            <ac:picMk id="9" creationId="{329F8D59-2D9F-3684-E27D-3CEB60541F53}"/>
          </ac:picMkLst>
        </pc:picChg>
        <pc:picChg chg="add mod ord">
          <ac:chgData name="Karl Hakkarainen" userId="8297221011fca9a5" providerId="LiveId" clId="{E4AEE593-F7E3-512F-A451-3596F8C1ABA9}" dt="2026-05-09T20:42:53.249" v="1362" actId="931"/>
          <ac:picMkLst>
            <pc:docMk/>
            <pc:sldMk cId="3651207124" sldId="282"/>
            <ac:picMk id="15" creationId="{7F0E36FD-F3C0-C908-FD42-478AB76270A2}"/>
          </ac:picMkLst>
        </pc:picChg>
      </pc:sldChg>
      <pc:sldChg chg="addSp delSp modSp new del mod modClrScheme chgLayout">
        <pc:chgData name="Karl Hakkarainen" userId="8297221011fca9a5" providerId="LiveId" clId="{E4AEE593-F7E3-512F-A451-3596F8C1ABA9}" dt="2026-05-11T20:32:21.186" v="1421" actId="2696"/>
        <pc:sldMkLst>
          <pc:docMk/>
          <pc:sldMk cId="2247395115" sldId="283"/>
        </pc:sldMkLst>
        <pc:spChg chg="mod ord">
          <ac:chgData name="Karl Hakkarainen" userId="8297221011fca9a5" providerId="LiveId" clId="{E4AEE593-F7E3-512F-A451-3596F8C1ABA9}" dt="2026-05-10T13:04:28.426" v="1404" actId="700"/>
          <ac:spMkLst>
            <pc:docMk/>
            <pc:sldMk cId="2247395115" sldId="283"/>
            <ac:spMk id="2" creationId="{8F69CE39-E168-8DB3-8023-C10BD589F49B}"/>
          </ac:spMkLst>
        </pc:spChg>
        <pc:spChg chg="del">
          <ac:chgData name="Karl Hakkarainen" userId="8297221011fca9a5" providerId="LiveId" clId="{E4AEE593-F7E3-512F-A451-3596F8C1ABA9}" dt="2026-05-10T13:04:18.509" v="1403" actId="931"/>
          <ac:spMkLst>
            <pc:docMk/>
            <pc:sldMk cId="2247395115" sldId="283"/>
            <ac:spMk id="3" creationId="{D8AF1717-3507-0207-F4EC-69CA7BEDB8D8}"/>
          </ac:spMkLst>
        </pc:spChg>
        <pc:spChg chg="mod ord">
          <ac:chgData name="Karl Hakkarainen" userId="8297221011fca9a5" providerId="LiveId" clId="{E4AEE593-F7E3-512F-A451-3596F8C1ABA9}" dt="2026-05-10T13:04:28.426" v="1404" actId="700"/>
          <ac:spMkLst>
            <pc:docMk/>
            <pc:sldMk cId="2247395115" sldId="283"/>
            <ac:spMk id="4" creationId="{D47F88BB-189E-CB36-9A11-A354673557AB}"/>
          </ac:spMkLst>
        </pc:spChg>
        <pc:spChg chg="mod ord">
          <ac:chgData name="Karl Hakkarainen" userId="8297221011fca9a5" providerId="LiveId" clId="{E4AEE593-F7E3-512F-A451-3596F8C1ABA9}" dt="2026-05-10T13:04:28.426" v="1404" actId="700"/>
          <ac:spMkLst>
            <pc:docMk/>
            <pc:sldMk cId="2247395115" sldId="283"/>
            <ac:spMk id="5" creationId="{7D7FA135-BD7E-80B9-F3D0-A978ACB56E48}"/>
          </ac:spMkLst>
        </pc:spChg>
        <pc:spChg chg="add del mod ord">
          <ac:chgData name="Karl Hakkarainen" userId="8297221011fca9a5" providerId="LiveId" clId="{E4AEE593-F7E3-512F-A451-3596F8C1ABA9}" dt="2026-05-10T13:15:23.801" v="1407" actId="931"/>
          <ac:spMkLst>
            <pc:docMk/>
            <pc:sldMk cId="2247395115" sldId="283"/>
            <ac:spMk id="8" creationId="{C299EF10-98E2-89A4-9345-1D5D3DD0E4E2}"/>
          </ac:spMkLst>
        </pc:spChg>
        <pc:spChg chg="add del mod">
          <ac:chgData name="Karl Hakkarainen" userId="8297221011fca9a5" providerId="LiveId" clId="{E4AEE593-F7E3-512F-A451-3596F8C1ABA9}" dt="2026-05-10T13:15:11.427" v="1406" actId="931"/>
          <ac:spMkLst>
            <pc:docMk/>
            <pc:sldMk cId="2247395115" sldId="283"/>
            <ac:spMk id="10" creationId="{57D0C0C6-F083-0871-D426-A88BAD43A8B6}"/>
          </ac:spMkLst>
        </pc:spChg>
        <pc:picChg chg="add del mod ord">
          <ac:chgData name="Karl Hakkarainen" userId="8297221011fca9a5" providerId="LiveId" clId="{E4AEE593-F7E3-512F-A451-3596F8C1ABA9}" dt="2026-05-10T13:04:32.459" v="1405" actId="478"/>
          <ac:picMkLst>
            <pc:docMk/>
            <pc:sldMk cId="2247395115" sldId="283"/>
            <ac:picMk id="7" creationId="{8AF7094B-CB74-092B-0428-E52360F73245}"/>
          </ac:picMkLst>
        </pc:picChg>
        <pc:picChg chg="add mod ord">
          <ac:chgData name="Karl Hakkarainen" userId="8297221011fca9a5" providerId="LiveId" clId="{E4AEE593-F7E3-512F-A451-3596F8C1ABA9}" dt="2026-05-10T13:15:11.427" v="1406" actId="931"/>
          <ac:picMkLst>
            <pc:docMk/>
            <pc:sldMk cId="2247395115" sldId="283"/>
            <ac:picMk id="12" creationId="{A6A3CFD3-F473-B079-E804-C0F8C3822B18}"/>
          </ac:picMkLst>
        </pc:picChg>
        <pc:picChg chg="add mod ord">
          <ac:chgData name="Karl Hakkarainen" userId="8297221011fca9a5" providerId="LiveId" clId="{E4AEE593-F7E3-512F-A451-3596F8C1ABA9}" dt="2026-05-10T13:15:23.801" v="1407" actId="931"/>
          <ac:picMkLst>
            <pc:docMk/>
            <pc:sldMk cId="2247395115" sldId="283"/>
            <ac:picMk id="14" creationId="{7F7AF670-B199-C368-C9D5-DA2158BE289A}"/>
          </ac:picMkLst>
        </pc:picChg>
      </pc:sldChg>
      <pc:sldChg chg="add ord">
        <pc:chgData name="Karl Hakkarainen" userId="8297221011fca9a5" providerId="LiveId" clId="{E4AEE593-F7E3-512F-A451-3596F8C1ABA9}" dt="2026-05-10T13:16:34.034" v="1409" actId="20578"/>
        <pc:sldMkLst>
          <pc:docMk/>
          <pc:sldMk cId="1854222393" sldId="284"/>
        </pc:sldMkLst>
      </pc:sldChg>
      <pc:sldMasterChg chg="addSldLayout modSldLayout">
        <pc:chgData name="Karl Hakkarainen" userId="8297221011fca9a5" providerId="LiveId" clId="{E4AEE593-F7E3-512F-A451-3596F8C1ABA9}" dt="2026-05-09T13:48:43.669" v="1357" actId="1076"/>
        <pc:sldMasterMkLst>
          <pc:docMk/>
          <pc:sldMasterMk cId="2164795073" sldId="2147483660"/>
        </pc:sldMasterMkLst>
        <pc:sldLayoutChg chg="modSp mod">
          <pc:chgData name="Karl Hakkarainen" userId="8297221011fca9a5" providerId="LiveId" clId="{E4AEE593-F7E3-512F-A451-3596F8C1ABA9}" dt="2026-05-03T12:45:49.756" v="84" actId="122"/>
          <pc:sldLayoutMkLst>
            <pc:docMk/>
            <pc:sldMasterMk cId="2164795073" sldId="2147483660"/>
            <pc:sldLayoutMk cId="2246986565" sldId="2147483670"/>
          </pc:sldLayoutMkLst>
          <pc:spChg chg="mod">
            <ac:chgData name="Karl Hakkarainen" userId="8297221011fca9a5" providerId="LiveId" clId="{E4AEE593-F7E3-512F-A451-3596F8C1ABA9}" dt="2026-05-03T12:45:49.756" v="84" actId="122"/>
            <ac:spMkLst>
              <pc:docMk/>
              <pc:sldMasterMk cId="2164795073" sldId="2147483660"/>
              <pc:sldLayoutMk cId="2246986565" sldId="2147483670"/>
              <ac:spMk id="2" creationId="{47A9442A-C832-B045-A144-C2DC2FE77ED2}"/>
            </ac:spMkLst>
          </pc:spChg>
        </pc:sldLayoutChg>
        <pc:sldLayoutChg chg="addSp delSp modSp add mod modTransition">
          <pc:chgData name="Karl Hakkarainen" userId="8297221011fca9a5" providerId="LiveId" clId="{E4AEE593-F7E3-512F-A451-3596F8C1ABA9}" dt="2026-05-09T13:48:43.669" v="1357" actId="1076"/>
          <pc:sldLayoutMkLst>
            <pc:docMk/>
            <pc:sldMasterMk cId="2164795073" sldId="2147483660"/>
            <pc:sldLayoutMk cId="1140071227" sldId="2147483674"/>
          </pc:sldLayoutMkLst>
          <pc:spChg chg="add mod">
            <ac:chgData name="Karl Hakkarainen" userId="8297221011fca9a5" providerId="LiveId" clId="{E4AEE593-F7E3-512F-A451-3596F8C1ABA9}" dt="2026-05-09T13:48:26.154" v="1353" actId="14100"/>
            <ac:spMkLst>
              <pc:docMk/>
              <pc:sldMasterMk cId="2164795073" sldId="2147483660"/>
              <pc:sldLayoutMk cId="1140071227" sldId="2147483674"/>
              <ac:spMk id="10" creationId="{F73EF894-564F-F59F-3FB8-289A520CB1AF}"/>
            </ac:spMkLst>
          </pc:spChg>
          <pc:spChg chg="add mod">
            <ac:chgData name="Karl Hakkarainen" userId="8297221011fca9a5" providerId="LiveId" clId="{E4AEE593-F7E3-512F-A451-3596F8C1ABA9}" dt="2026-05-09T13:48:43.669" v="1357" actId="1076"/>
            <ac:spMkLst>
              <pc:docMk/>
              <pc:sldMasterMk cId="2164795073" sldId="2147483660"/>
              <pc:sldLayoutMk cId="1140071227" sldId="2147483674"/>
              <ac:spMk id="11" creationId="{D0DE94AC-B8CC-60DE-5AE4-8C71E406F453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AFD6DF-9B42-394C-B368-7DD3B72FB136}" type="datetimeFigureOut">
              <a:rPr lang="en-US" smtClean="0"/>
              <a:t>5/9/26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D97CE4-2AEF-9C4F-BAD2-EE82E57C1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5867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CC463-CD6B-0513-A124-906859518B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4303111"/>
            <a:ext cx="10058400" cy="1006475"/>
          </a:xfrm>
        </p:spPr>
        <p:txBody>
          <a:bodyPr anchor="ctr" anchorCtr="1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E88652-2BF5-4B37-3D6C-437CB2ADFD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324034"/>
            <a:ext cx="9144000" cy="473251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6DF9B9-C8E3-34AA-6A99-088EF8CD5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6448778" cy="365125"/>
          </a:xfrm>
        </p:spPr>
        <p:txBody>
          <a:bodyPr/>
          <a:lstStyle/>
          <a:p>
            <a:r>
              <a:rPr lang="en-US"/>
              <a:t>Tuesday Club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E26D73-8EC0-6529-3823-209547A94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68000" y="6356350"/>
            <a:ext cx="685800" cy="365125"/>
          </a:xfrm>
        </p:spPr>
        <p:txBody>
          <a:bodyPr/>
          <a:lstStyle/>
          <a:p>
            <a:fld id="{3105FB4F-4743-494E-8B11-A18B36631C0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4953028-986C-1286-BE21-0828218C8C9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614488" y="372533"/>
            <a:ext cx="8963025" cy="379125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431049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6C7072-8F72-1AFF-0E95-C08F74F05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Tuesday Club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83135D-A018-D319-5402-95C2160F9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5FB4F-4743-494E-8B11-A18B36631C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4810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title"/>
          </p:nvPr>
        </p:nvSpPr>
        <p:spPr>
          <a:xfrm>
            <a:off x="508000" y="4854557"/>
            <a:ext cx="11074400" cy="538417"/>
          </a:xfrm>
          <a:noFill/>
          <a:ln>
            <a:solidFill>
              <a:schemeClr val="tx1"/>
            </a:solidFill>
          </a:ln>
        </p:spPr>
        <p:txBody>
          <a:bodyPr wrap="square" rtlCol="0" anchor="ctr" anchorCtr="0">
            <a:spAutoFit/>
          </a:bodyPr>
          <a:lstStyle>
            <a:lvl1pPr algn="r">
              <a:defRPr lang="en-US" sz="3200" dirty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Tuesday Club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>
          <a:xfrm>
            <a:off x="8839200" y="6356349"/>
            <a:ext cx="2743200" cy="365125"/>
          </a:xfrm>
        </p:spPr>
        <p:txBody>
          <a:bodyPr/>
          <a:lstStyle/>
          <a:p>
            <a:fld id="{49B5EFE2-7308-44BC-8086-7F689D54B9C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E80E99-60BA-7743-A931-B06C7B23F54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8000" y="949404"/>
            <a:ext cx="10972800" cy="461665"/>
          </a:xfrm>
          <a:solidFill>
            <a:schemeClr val="bg2"/>
          </a:solidFill>
        </p:spPr>
        <p:txBody>
          <a:bodyPr>
            <a:spAutoFit/>
          </a:bodyPr>
          <a:lstStyle>
            <a:lvl1pPr marL="82293" indent="0"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593328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_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9442A-C832-B045-A144-C2DC2FE77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40111"/>
            <a:ext cx="10515600" cy="56553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Autofit/>
          </a:bodyPr>
          <a:lstStyle>
            <a:lvl1pPr algn="ctr">
              <a:defRPr lang="en-US" sz="3200" dirty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3FB81C-F8D3-E34B-BE51-B30B80EFC41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Tuesday Club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AD79B3-E6DB-DA4B-88B1-EFD3DFBFB27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DDD903B-387E-4590-AE4A-604062F49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9865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Tuesday Club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5"/>
          </p:nvPr>
        </p:nvSpPr>
        <p:spPr>
          <a:xfrm>
            <a:off x="8767482" y="6356349"/>
            <a:ext cx="2743200" cy="365125"/>
          </a:xfrm>
        </p:spPr>
        <p:txBody>
          <a:bodyPr/>
          <a:lstStyle/>
          <a:p>
            <a:fld id="{EDDD903B-387E-4590-AE4A-604062F493A4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888139"/>
            <a:ext cx="10901082" cy="705642"/>
          </a:xfrm>
          <a:solidFill>
            <a:srgbClr val="076196"/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anchor="ctr" anchorCtr="0">
            <a:sp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ctr">
              <a:defRPr lang="en-US" sz="4400" b="1" dirty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76609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ybe_Picture with Caption, No Subtitle"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4988591"/>
            <a:ext cx="10972800" cy="538417"/>
          </a:xfrm>
          <a:noFill/>
          <a:ln>
            <a:solidFill>
              <a:srgbClr val="0D4D84"/>
            </a:solidFill>
          </a:ln>
        </p:spPr>
        <p:txBody>
          <a:bodyPr anchor="ctr" anchorCtr="1">
            <a:spAutoFit/>
          </a:bodyPr>
          <a:lstStyle>
            <a:lvl1pPr algn="l">
              <a:defRPr lang="en-US" sz="3200" dirty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40080" y="304800"/>
            <a:ext cx="10972800" cy="4512429"/>
          </a:xfrm>
        </p:spPr>
        <p:txBody>
          <a:bodyPr/>
          <a:lstStyle>
            <a:lvl1pPr marL="0" indent="0">
              <a:buNone/>
              <a:defRPr sz="2400"/>
            </a:lvl1pPr>
            <a:lvl2pPr marL="342887" indent="0">
              <a:buNone/>
              <a:defRPr sz="2100"/>
            </a:lvl2pPr>
            <a:lvl3pPr marL="685773" indent="0">
              <a:buNone/>
              <a:defRPr sz="1800"/>
            </a:lvl3pPr>
            <a:lvl4pPr marL="1028659" indent="0">
              <a:buNone/>
              <a:defRPr sz="1500"/>
            </a:lvl4pPr>
            <a:lvl5pPr marL="1371545" indent="0">
              <a:buNone/>
              <a:defRPr sz="1500"/>
            </a:lvl5pPr>
            <a:lvl6pPr marL="1714432" indent="0">
              <a:buNone/>
              <a:defRPr sz="1500"/>
            </a:lvl6pPr>
            <a:lvl7pPr marL="2057318" indent="0">
              <a:buNone/>
              <a:defRPr sz="1500"/>
            </a:lvl7pPr>
            <a:lvl8pPr marL="2400205" indent="0">
              <a:buNone/>
              <a:defRPr sz="1500"/>
            </a:lvl8pPr>
            <a:lvl9pPr marL="274309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Tuesday Club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948721" y="6356349"/>
            <a:ext cx="2743200" cy="365125"/>
          </a:xfrm>
        </p:spPr>
        <p:txBody>
          <a:bodyPr/>
          <a:lstStyle/>
          <a:p>
            <a:fld id="{EDDD903B-387E-4590-AE4A-604062F49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9880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EFE74-A72C-FFDD-1A05-7FF8276F0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5085"/>
            <a:ext cx="10515600" cy="705642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E630B3-3033-3F87-0427-2866ADEF0F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4E7356-E41A-7A5F-0D84-B920D014B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Tuesday Club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D8FC7A-EE2E-D79B-4770-1250F858D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5FB4F-4743-494E-8B11-A18B36631C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641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,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6441" y="4988591"/>
            <a:ext cx="10879119" cy="538417"/>
          </a:xfrm>
          <a:noFill/>
          <a:ln>
            <a:solidFill>
              <a:srgbClr val="0D4D84"/>
            </a:solidFill>
          </a:ln>
        </p:spPr>
        <p:txBody>
          <a:bodyPr anchor="ctr" anchorCtr="1">
            <a:spAutoFit/>
          </a:bodyPr>
          <a:lstStyle>
            <a:lvl1pPr algn="ctr">
              <a:defRPr lang="en-US" sz="3200" dirty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56441" y="304800"/>
            <a:ext cx="10879118" cy="4512429"/>
          </a:xfrm>
        </p:spPr>
        <p:txBody>
          <a:bodyPr/>
          <a:lstStyle>
            <a:lvl1pPr marL="0" indent="0">
              <a:buNone/>
              <a:defRPr sz="2400"/>
            </a:lvl1pPr>
            <a:lvl2pPr marL="342887" indent="0">
              <a:buNone/>
              <a:defRPr sz="2100"/>
            </a:lvl2pPr>
            <a:lvl3pPr marL="685773" indent="0">
              <a:buNone/>
              <a:defRPr sz="1800"/>
            </a:lvl3pPr>
            <a:lvl4pPr marL="1028659" indent="0">
              <a:buNone/>
              <a:defRPr sz="1500"/>
            </a:lvl4pPr>
            <a:lvl5pPr marL="1371545" indent="0">
              <a:buNone/>
              <a:defRPr sz="1500"/>
            </a:lvl5pPr>
            <a:lvl6pPr marL="1714432" indent="0">
              <a:buNone/>
              <a:defRPr sz="1500"/>
            </a:lvl6pPr>
            <a:lvl7pPr marL="2057318" indent="0">
              <a:buNone/>
              <a:defRPr sz="1500"/>
            </a:lvl7pPr>
            <a:lvl8pPr marL="2400205" indent="0">
              <a:buNone/>
              <a:defRPr sz="1500"/>
            </a:lvl8pPr>
            <a:lvl9pPr marL="274309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Tuesday Club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948721" y="6356349"/>
            <a:ext cx="2743200" cy="365125"/>
          </a:xfrm>
        </p:spPr>
        <p:txBody>
          <a:bodyPr/>
          <a:lstStyle/>
          <a:p>
            <a:fld id="{EDDD903B-387E-4590-AE4A-604062F49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558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_Pictures with Caption,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6441" y="4988591"/>
            <a:ext cx="10879119" cy="538417"/>
          </a:xfrm>
          <a:noFill/>
          <a:ln>
            <a:solidFill>
              <a:srgbClr val="0D4D84"/>
            </a:solidFill>
          </a:ln>
        </p:spPr>
        <p:txBody>
          <a:bodyPr anchor="ctr" anchorCtr="1">
            <a:spAutoFit/>
          </a:bodyPr>
          <a:lstStyle>
            <a:lvl1pPr algn="ctr">
              <a:defRPr lang="en-US" sz="3200" dirty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Tuesday Club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948721" y="6356349"/>
            <a:ext cx="2743200" cy="365125"/>
          </a:xfrm>
        </p:spPr>
        <p:txBody>
          <a:bodyPr/>
          <a:lstStyle/>
          <a:p>
            <a:fld id="{EDDD903B-387E-4590-AE4A-604062F493A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Online Image Placeholder 4">
            <a:extLst>
              <a:ext uri="{FF2B5EF4-FFF2-40B4-BE49-F238E27FC236}">
                <a16:creationId xmlns:a16="http://schemas.microsoft.com/office/drawing/2014/main" id="{2FAF5543-0534-55A1-C949-D565C6DF3C18}"/>
              </a:ext>
            </a:extLst>
          </p:cNvPr>
          <p:cNvSpPr>
            <a:spLocks noGrp="1"/>
          </p:cNvSpPr>
          <p:nvPr>
            <p:ph type="clipArt" sz="quarter" idx="12"/>
          </p:nvPr>
        </p:nvSpPr>
        <p:spPr>
          <a:xfrm>
            <a:off x="656440" y="283285"/>
            <a:ext cx="5338371" cy="45720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Online Image Placeholder 6">
            <a:extLst>
              <a:ext uri="{FF2B5EF4-FFF2-40B4-BE49-F238E27FC236}">
                <a16:creationId xmlns:a16="http://schemas.microsoft.com/office/drawing/2014/main" id="{AA1F1201-B289-14AC-C01F-7DD6D4A0EAD9}"/>
              </a:ext>
            </a:extLst>
          </p:cNvPr>
          <p:cNvSpPr>
            <a:spLocks noGrp="1"/>
          </p:cNvSpPr>
          <p:nvPr>
            <p:ph type="clipArt" sz="quarter" idx="13"/>
          </p:nvPr>
        </p:nvSpPr>
        <p:spPr>
          <a:xfrm>
            <a:off x="6239660" y="283285"/>
            <a:ext cx="5295900" cy="4572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5892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_Media_Cli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6441" y="4988591"/>
            <a:ext cx="10879119" cy="538417"/>
          </a:xfrm>
          <a:noFill/>
          <a:ln>
            <a:solidFill>
              <a:srgbClr val="0D4D84"/>
            </a:solidFill>
          </a:ln>
        </p:spPr>
        <p:txBody>
          <a:bodyPr anchor="ctr" anchorCtr="1">
            <a:spAutoFit/>
          </a:bodyPr>
          <a:lstStyle>
            <a:lvl1pPr algn="ctr">
              <a:defRPr lang="en-US" sz="3200" dirty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Tuesday Club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948721" y="6356349"/>
            <a:ext cx="2743200" cy="365125"/>
          </a:xfrm>
        </p:spPr>
        <p:txBody>
          <a:bodyPr/>
          <a:lstStyle/>
          <a:p>
            <a:fld id="{EDDD903B-387E-4590-AE4A-604062F493A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73EF894-564F-F59F-3FB8-289A520CB1A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56440" y="282575"/>
            <a:ext cx="5439560" cy="4572000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11" name="Content Placeholder 9">
            <a:extLst>
              <a:ext uri="{FF2B5EF4-FFF2-40B4-BE49-F238E27FC236}">
                <a16:creationId xmlns:a16="http://schemas.microsoft.com/office/drawing/2014/main" id="{D0DE94AC-B8CC-60DE-5AE4-8C71E406F45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096000" y="266976"/>
            <a:ext cx="5439560" cy="4572000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00712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376" y="4645925"/>
            <a:ext cx="10972800" cy="677895"/>
          </a:xfrm>
          <a:noFill/>
          <a:ln>
            <a:solidFill>
              <a:srgbClr val="0D4D84"/>
            </a:solidFill>
          </a:ln>
        </p:spPr>
        <p:txBody>
          <a:bodyPr anchor="ctr" anchorCtr="0">
            <a:normAutofit/>
          </a:bodyPr>
          <a:lstStyle>
            <a:lvl1pPr algn="l">
              <a:defRPr lang="en-US" sz="3600" dirty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08376" y="304800"/>
            <a:ext cx="10972800" cy="4267200"/>
          </a:xfrm>
          <a:ln>
            <a:solidFill>
              <a:srgbClr val="0D4D84"/>
            </a:solidFill>
          </a:ln>
        </p:spPr>
        <p:txBody>
          <a:bodyPr/>
          <a:lstStyle>
            <a:lvl1pPr marL="0" indent="0">
              <a:buNone/>
              <a:defRPr sz="2400"/>
            </a:lvl1pPr>
            <a:lvl2pPr marL="342887" indent="0">
              <a:buNone/>
              <a:defRPr sz="2100"/>
            </a:lvl2pPr>
            <a:lvl3pPr marL="685773" indent="0">
              <a:buNone/>
              <a:defRPr sz="1800"/>
            </a:lvl3pPr>
            <a:lvl4pPr marL="1028659" indent="0">
              <a:buNone/>
              <a:defRPr sz="1500"/>
            </a:lvl4pPr>
            <a:lvl5pPr marL="1371545" indent="0">
              <a:buNone/>
              <a:defRPr sz="1500"/>
            </a:lvl5pPr>
            <a:lvl6pPr marL="1714432" indent="0">
              <a:buNone/>
              <a:defRPr sz="1500"/>
            </a:lvl6pPr>
            <a:lvl7pPr marL="2057318" indent="0">
              <a:buNone/>
              <a:defRPr sz="1500"/>
            </a:lvl7pPr>
            <a:lvl8pPr marL="2400205" indent="0">
              <a:buNone/>
              <a:defRPr sz="1500"/>
            </a:lvl8pPr>
            <a:lvl9pPr marL="274309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Tuesday Club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9037976" y="6356349"/>
            <a:ext cx="2743200" cy="365125"/>
          </a:xfrm>
        </p:spPr>
        <p:txBody>
          <a:bodyPr/>
          <a:lstStyle/>
          <a:p>
            <a:fld id="{EDDD903B-387E-4590-AE4A-604062F493A4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A5A8EEC-7F72-2148-9B6F-868573E257B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19092" y="5397745"/>
            <a:ext cx="9562083" cy="482568"/>
          </a:xfrm>
          <a:ln>
            <a:solidFill>
              <a:srgbClr val="0D4D84"/>
            </a:solidFill>
          </a:ln>
        </p:spPr>
        <p:txBody>
          <a:bodyPr wrap="square" anchor="ctr" anchorCtr="0">
            <a:spAutoFit/>
          </a:bodyPr>
          <a:lstStyle>
            <a:lvl1pPr marL="82293" indent="0">
              <a:buNone/>
              <a:defRPr lang="en-US" dirty="0"/>
            </a:lvl1pPr>
            <a:lvl2pPr marL="294883" indent="0">
              <a:buNone/>
              <a:defRPr/>
            </a:lvl2pPr>
            <a:lvl3pPr marL="473183" indent="0">
              <a:buNone/>
              <a:defRPr/>
            </a:lvl3pPr>
            <a:lvl4pPr marL="685773" indent="0">
              <a:buNone/>
              <a:defRPr/>
            </a:lvl4pPr>
            <a:lvl5pPr marL="857216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374734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Tuesday Club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5"/>
          </p:nvPr>
        </p:nvSpPr>
        <p:spPr>
          <a:xfrm>
            <a:off x="8839200" y="6356350"/>
            <a:ext cx="2743200" cy="365125"/>
          </a:xfrm>
        </p:spPr>
        <p:txBody>
          <a:bodyPr/>
          <a:lstStyle/>
          <a:p>
            <a:fld id="{EDDD903B-387E-4590-AE4A-604062F493A4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5006450"/>
            <a:ext cx="10972800" cy="594137"/>
          </a:xfrm>
          <a:noFill/>
          <a:ln>
            <a:solidFill>
              <a:srgbClr val="0D4D84"/>
            </a:solidFill>
          </a:ln>
        </p:spPr>
        <p:txBody>
          <a:bodyPr wrap="square" anchor="ctr" anchorCtr="0">
            <a:spAutoFit/>
          </a:bodyPr>
          <a:lstStyle>
            <a:lvl1pPr algn="ctr">
              <a:defRPr lang="en-US" sz="3600" dirty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8DF3A68-79C6-ED0D-7079-1C002009C97E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2844800" y="519113"/>
            <a:ext cx="6321425" cy="4110037"/>
          </a:xfrm>
        </p:spPr>
        <p:txBody>
          <a:bodyPr/>
          <a:lstStyle>
            <a:lvl1pPr marL="82293" indent="0">
              <a:buNone/>
              <a:defRPr/>
            </a:lvl1pPr>
            <a:lvl2pPr marL="294882" indent="0">
              <a:buNone/>
              <a:defRPr/>
            </a:lvl2pPr>
            <a:lvl3pPr marL="473184" indent="0">
              <a:buNone/>
              <a:defRPr/>
            </a:lvl3pPr>
            <a:lvl4pPr marL="685773" indent="0">
              <a:buNone/>
              <a:defRPr/>
            </a:lvl4pPr>
            <a:lvl5pPr marL="857216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57056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-Needs-Ed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Tuesday Club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5"/>
          </p:nvPr>
        </p:nvSpPr>
        <p:spPr>
          <a:xfrm>
            <a:off x="8839200" y="6356350"/>
            <a:ext cx="2743200" cy="365125"/>
          </a:xfrm>
        </p:spPr>
        <p:txBody>
          <a:bodyPr/>
          <a:lstStyle/>
          <a:p>
            <a:fld id="{EDDD903B-387E-4590-AE4A-604062F493A4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5006450"/>
            <a:ext cx="10972800" cy="594137"/>
          </a:xfrm>
          <a:solidFill>
            <a:srgbClr val="FFC0CB"/>
          </a:solidFill>
          <a:ln w="50800">
            <a:solidFill>
              <a:srgbClr val="FF0000"/>
            </a:solidFill>
          </a:ln>
        </p:spPr>
        <p:txBody>
          <a:bodyPr wrap="square" anchor="ctr" anchorCtr="0">
            <a:spAutoFit/>
          </a:bodyPr>
          <a:lstStyle>
            <a:lvl1pPr algn="ctr">
              <a:defRPr lang="en-US" sz="3600" dirty="0">
                <a:solidFill>
                  <a:srgbClr val="FF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8DF3A68-79C6-ED0D-7079-1C002009C97E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2844800" y="519113"/>
            <a:ext cx="6321425" cy="4110037"/>
          </a:xfrm>
          <a:noFill/>
          <a:ln w="50800">
            <a:solidFill>
              <a:srgbClr val="FF0000"/>
            </a:solidFill>
          </a:ln>
        </p:spPr>
        <p:txBody>
          <a:bodyPr/>
          <a:lstStyle>
            <a:lvl1pPr marL="82293" indent="0">
              <a:buNone/>
              <a:defRPr/>
            </a:lvl1pPr>
            <a:lvl2pPr marL="294882" indent="0">
              <a:buNone/>
              <a:defRPr/>
            </a:lvl2pPr>
            <a:lvl3pPr marL="473184" indent="0">
              <a:buNone/>
              <a:defRPr/>
            </a:lvl3pPr>
            <a:lvl4pPr marL="685773" indent="0">
              <a:buNone/>
              <a:defRPr/>
            </a:lvl4pPr>
            <a:lvl5pPr marL="857216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720986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1BFA0-93F7-AA09-46F0-E7CF2D138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6768"/>
            <a:ext cx="10546080" cy="705642"/>
          </a:xfrm>
        </p:spPr>
        <p:txBody>
          <a:bodyPr wrap="square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02712D-AD90-237A-813D-7A07843110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44340"/>
            <a:ext cx="5212080" cy="38404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7FB22E-1933-1133-37A5-C68AE2BF64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44340"/>
            <a:ext cx="5212080" cy="38404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1E62FB-6DBC-C34F-2F36-04AAB68FA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Tuesday Club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E71DB2-8D35-F0C4-644D-CB2A2F8D5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5FB4F-4743-494E-8B11-A18B36631C0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513E30D-5E5F-AA99-97BB-E36CE1EAB5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381125"/>
            <a:ext cx="5212080" cy="457200"/>
          </a:xfrm>
        </p:spPr>
        <p:txBody>
          <a:bodyPr/>
          <a:lstStyle>
            <a:lvl1pPr marL="0" indent="0">
              <a:buNone/>
              <a:defRPr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DCF9A551-F1EA-A372-5E32-7855167A9E9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72200" y="1381125"/>
            <a:ext cx="5212080" cy="457200"/>
          </a:xfrm>
        </p:spPr>
        <p:txBody>
          <a:bodyPr/>
          <a:lstStyle>
            <a:lvl1pPr marL="0" indent="0">
              <a:buNone/>
              <a:defRPr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632135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781C965-A31A-C3DA-A0C4-6C590E2DD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9DE18D-9328-C7A1-EBFF-BE5E4C4AE2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863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9B4942-05D8-9622-5674-5AC2EBF11D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Tuesday Club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EACB13-253C-4C31-F77E-5E7B1F548E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105FB4F-4743-494E-8B11-A18B36631C0B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monkey sitting at a desk&#10;&#10;Description automatically generated">
            <a:extLst>
              <a:ext uri="{FF2B5EF4-FFF2-40B4-BE49-F238E27FC236}">
                <a16:creationId xmlns:a16="http://schemas.microsoft.com/office/drawing/2014/main" id="{ABFB26B8-96CF-857D-1279-FDE367D9E1EA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1" t="16250" r="165" b="23741"/>
          <a:stretch/>
        </p:blipFill>
        <p:spPr>
          <a:xfrm>
            <a:off x="313017" y="5770748"/>
            <a:ext cx="1722611" cy="1035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795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73" r:id="rId4"/>
    <p:sldLayoutId id="2147483674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7619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76196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hyperlink" Target="https://aihub.masstech.org/google-certificates" TargetMode="Externa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spectrum.ieee.org/dartmouth-ai-workshop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www.pewresearch.org/short-reads/2026/03/12/key-findings-about-how-americans-view-artificial-intelligence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allup.com/file/analytics/695027/SCSP-Gallup-American-Perspectives-AI_Report.pdf" TargetMode="External"/><Relationship Id="rId2" Type="http://schemas.openxmlformats.org/officeDocument/2006/relationships/hyperlink" Target="https://imagekit.gallup.com/fusion/tr:n-emd_tmpl_dlp_bg_lg_2x/ANALYTICSV9CMS/c01dce03-818c-4d26-9008-6b15e484f6e3.jpg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nytimes.com/2025/07/27/us/politics/ai-alpha-school-austin-texas.html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bostonglobe.com/2026/05/01/metro/ai-powered-education-alpha-school-boston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93CBA-4F8C-06D6-0630-2208C053AD6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AI for the rest of us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DAD736-D1C8-BACE-F1C2-29B22E15BB0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FBFF95A1-FEFC-5B53-E508-58422DEA014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216150" y="960438"/>
            <a:ext cx="7759700" cy="261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6954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5FBD4-6861-2B68-9589-8326A717A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Learn AI with Google &amp; MA AI Hub</a:t>
            </a:r>
            <a:endParaRPr lang="en-US" dirty="0"/>
          </a:p>
        </p:txBody>
      </p:sp>
      <p:pic>
        <p:nvPicPr>
          <p:cNvPr id="7" name="Picture Placeholder 6">
            <a:hlinkClick r:id="rId2"/>
            <a:extLst>
              <a:ext uri="{FF2B5EF4-FFF2-40B4-BE49-F238E27FC236}">
                <a16:creationId xmlns:a16="http://schemas.microsoft.com/office/drawing/2014/main" id="{39EE18D1-37E4-0C6A-E747-210BEB4B573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tretch>
            <a:fillRect/>
          </a:stretch>
        </p:blipFill>
        <p:spPr>
          <a:xfrm>
            <a:off x="655320" y="984423"/>
            <a:ext cx="10881360" cy="3400425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4BDBED-77AE-CA98-A2E2-11FAB3653FB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Tuesday Club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585F65-811B-EDFF-7201-C3D2408C852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DDD903B-387E-4590-AE4A-604062F493A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0574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4F033A2-92B2-D7C3-8C7D-0CB6F38C2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Whom do you trust?</a:t>
            </a:r>
          </a:p>
        </p:txBody>
      </p:sp>
      <p:pic>
        <p:nvPicPr>
          <p:cNvPr id="7" name="Picture Placeholder 6" descr="A person sitting in a chair&#10;&#10;Description automatically generated">
            <a:extLst>
              <a:ext uri="{FF2B5EF4-FFF2-40B4-BE49-F238E27FC236}">
                <a16:creationId xmlns:a16="http://schemas.microsoft.com/office/drawing/2014/main" id="{279743E4-6ADD-6C31-5B9C-72285A6FC33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tretch>
            <a:fillRect/>
          </a:stretch>
        </p:blipFill>
        <p:spPr>
          <a:xfrm>
            <a:off x="2945892" y="91440"/>
            <a:ext cx="6300216" cy="4571498"/>
          </a:xfr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F660C04-912A-3F99-5EB3-85B439983C2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Tuesday Club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534E09-E8A1-E254-8A53-D7D2514400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DDD903B-387E-4590-AE4A-604062F493A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2223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64FAC-2F7E-E941-8426-B488DCEA2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know what is real?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9D5E6D-5DF5-4BDF-FDEC-95BEB5795D1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Tuesday Club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05999E-5626-12A9-27B7-5BA02499768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DDD903B-387E-4590-AE4A-604062F493A4}" type="slidenum">
              <a:rPr lang="en-US" smtClean="0"/>
              <a:t>12</a:t>
            </a:fld>
            <a:endParaRPr lang="en-US"/>
          </a:p>
        </p:txBody>
      </p:sp>
      <p:pic>
        <p:nvPicPr>
          <p:cNvPr id="9" name="obama-arrest-640w.mp4">
            <a:hlinkClick r:id="" action="ppaction://media"/>
            <a:extLst>
              <a:ext uri="{FF2B5EF4-FFF2-40B4-BE49-F238E27FC236}">
                <a16:creationId xmlns:a16="http://schemas.microsoft.com/office/drawing/2014/main" id="{329F8D59-2D9F-3684-E27D-3CEB60541F53}"/>
              </a:ext>
            </a:extLst>
          </p:cNvPr>
          <p:cNvPicPr>
            <a:picLocks noGrp="1" noChangeAspect="1"/>
          </p:cNvPicPr>
          <p:nvPr>
            <p:ph sz="quarter" idx="14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7225" y="1069975"/>
            <a:ext cx="5438775" cy="2997200"/>
          </a:xfrm>
        </p:spPr>
      </p:pic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7F0E36FD-F3C0-C908-FD42-478AB76270A2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5"/>
          <a:stretch>
            <a:fillRect/>
          </a:stretch>
        </p:blipFill>
        <p:spPr>
          <a:xfrm>
            <a:off x="6985062" y="266700"/>
            <a:ext cx="36606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207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7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C8092-D3E4-3025-82AB-95B12101F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yours truly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CFF0192F-4AFB-C0F5-CED0-803CE74A62E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tretch>
            <a:fillRect/>
          </a:stretch>
        </p:blipFill>
        <p:spPr>
          <a:xfrm>
            <a:off x="3810000" y="182880"/>
            <a:ext cx="4572000" cy="457200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2389B8-8EA1-0BF3-311B-6EA7E8023B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Tuesday Club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D815AB-E918-6CAD-69EE-D77DF546A2E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DDD903B-387E-4590-AE4A-604062F493A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8717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6903F-5CE4-ADCF-9BEC-BD173CF35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Artificial Intelligence – the 70-year-old overnight sensation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1F63E6-BED8-DEE3-5738-D8DBFE75466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Tuesday Club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606BE3-C69E-676D-45A0-484AD5B831A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DDD903B-387E-4590-AE4A-604062F493A4}" type="slidenum">
              <a:rPr lang="en-US" smtClean="0"/>
              <a:t>3</a:t>
            </a:fld>
            <a:endParaRPr lang="en-US"/>
          </a:p>
        </p:txBody>
      </p:sp>
      <p:pic>
        <p:nvPicPr>
          <p:cNvPr id="9" name="Online Image Placeholder 8">
            <a:hlinkClick r:id="rId2"/>
            <a:extLst>
              <a:ext uri="{FF2B5EF4-FFF2-40B4-BE49-F238E27FC236}">
                <a16:creationId xmlns:a16="http://schemas.microsoft.com/office/drawing/2014/main" id="{3CD71E2C-F228-3211-1D98-A53044922FED}"/>
              </a:ext>
            </a:extLst>
          </p:cNvPr>
          <p:cNvPicPr>
            <a:picLocks noGrp="1" noChangeAspect="1"/>
          </p:cNvPicPr>
          <p:nvPr>
            <p:ph type="clipArt" sz="quarter" idx="12"/>
          </p:nvPr>
        </p:nvPicPr>
        <p:blipFill>
          <a:blip r:embed="rId3"/>
          <a:stretch>
            <a:fillRect/>
          </a:stretch>
        </p:blipFill>
        <p:spPr>
          <a:xfrm>
            <a:off x="657225" y="716131"/>
            <a:ext cx="5337175" cy="3704888"/>
          </a:xfrm>
          <a:prstGeom prst="rect">
            <a:avLst/>
          </a:prstGeom>
        </p:spPr>
      </p:pic>
      <p:pic>
        <p:nvPicPr>
          <p:cNvPr id="11" name="Online Image Placeholder 10">
            <a:extLst>
              <a:ext uri="{FF2B5EF4-FFF2-40B4-BE49-F238E27FC236}">
                <a16:creationId xmlns:a16="http://schemas.microsoft.com/office/drawing/2014/main" id="{B260ADB3-4869-5708-20D8-94DBFA84CCC3}"/>
              </a:ext>
            </a:extLst>
          </p:cNvPr>
          <p:cNvPicPr>
            <a:picLocks noGrp="1" noChangeAspect="1"/>
          </p:cNvPicPr>
          <p:nvPr>
            <p:ph type="clipArt" sz="quarter" idx="13"/>
          </p:nvPr>
        </p:nvPicPr>
        <p:blipFill>
          <a:blip r:embed="rId4"/>
          <a:stretch>
            <a:fillRect/>
          </a:stretch>
        </p:blipFill>
        <p:spPr>
          <a:xfrm>
            <a:off x="7120370" y="282575"/>
            <a:ext cx="3532909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9135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0540B12-E02B-99D3-F45B-93FB2A810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ChatGPT – a terrible name for a terribly successful product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B91BE4B-12FA-B444-A4E1-8B71F7A9E1A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Tuesday Club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FC6B2D7-E061-72A9-01C3-8D98B19680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DDD903B-387E-4590-AE4A-604062F493A4}" type="slidenum">
              <a:rPr lang="en-US" smtClean="0"/>
              <a:t>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B7D3C9-2399-93E7-E766-B6926CEFDBB5}"/>
              </a:ext>
            </a:extLst>
          </p:cNvPr>
          <p:cNvSpPr txBox="1"/>
          <p:nvPr/>
        </p:nvSpPr>
        <p:spPr>
          <a:xfrm>
            <a:off x="1034901" y="1142853"/>
            <a:ext cx="1005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ChatGPT = “</a:t>
            </a:r>
            <a:r>
              <a:rPr lang="en-US" sz="2800" b="1" dirty="0"/>
              <a:t>Chat</a:t>
            </a:r>
            <a:r>
              <a:rPr lang="en-US" sz="2800" dirty="0"/>
              <a:t>” + “</a:t>
            </a:r>
            <a:r>
              <a:rPr lang="en-US" sz="2800" b="1" dirty="0"/>
              <a:t>G</a:t>
            </a:r>
            <a:r>
              <a:rPr lang="en-US" sz="2800" dirty="0"/>
              <a:t>enerative” “</a:t>
            </a:r>
            <a:r>
              <a:rPr lang="en-US" sz="2800" b="1" dirty="0"/>
              <a:t>P</a:t>
            </a:r>
            <a:r>
              <a:rPr lang="en-US" sz="2800" dirty="0"/>
              <a:t>retrained” </a:t>
            </a:r>
            <a:r>
              <a:rPr lang="en-US" sz="2800" b="1" dirty="0"/>
              <a:t>T</a:t>
            </a:r>
            <a:r>
              <a:rPr lang="en-US" sz="2800" dirty="0"/>
              <a:t>ransformer”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B0D299-9FF1-4CB9-B019-1B056370B8EE}"/>
              </a:ext>
            </a:extLst>
          </p:cNvPr>
          <p:cNvSpPr txBox="1"/>
          <p:nvPr/>
        </p:nvSpPr>
        <p:spPr>
          <a:xfrm>
            <a:off x="1034901" y="2017889"/>
            <a:ext cx="10058400" cy="369332"/>
          </a:xfrm>
          <a:prstGeom prst="rect">
            <a:avLst/>
          </a:prstGeom>
          <a:noFill/>
          <a:ln>
            <a:solidFill>
              <a:srgbClr val="005195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Generative:</a:t>
            </a:r>
            <a:r>
              <a:rPr lang="en-US" dirty="0"/>
              <a:t> Creates original content (text, images, code) rather than just copying existing data.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E94762-B5C2-FDBF-3802-097C9D1F5F5A}"/>
              </a:ext>
            </a:extLst>
          </p:cNvPr>
          <p:cNvSpPr txBox="1"/>
          <p:nvPr/>
        </p:nvSpPr>
        <p:spPr>
          <a:xfrm>
            <a:off x="1034901" y="2567632"/>
            <a:ext cx="10058400" cy="646331"/>
          </a:xfrm>
          <a:prstGeom prst="rect">
            <a:avLst/>
          </a:prstGeom>
          <a:noFill/>
          <a:ln>
            <a:solidFill>
              <a:srgbClr val="005195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Pre-trained:</a:t>
            </a:r>
            <a:r>
              <a:rPr lang="en-US" dirty="0"/>
              <a:t> The model undergoes extensive initial training on vast amounts of data to learn patterns before being fine-tuned for specific tasks.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6A17C6-6023-C813-927B-238617EC24AA}"/>
              </a:ext>
            </a:extLst>
          </p:cNvPr>
          <p:cNvSpPr txBox="1"/>
          <p:nvPr/>
        </p:nvSpPr>
        <p:spPr>
          <a:xfrm>
            <a:off x="1034901" y="3394375"/>
            <a:ext cx="10058400" cy="646331"/>
          </a:xfrm>
          <a:prstGeom prst="rect">
            <a:avLst/>
          </a:prstGeom>
          <a:noFill/>
          <a:ln>
            <a:solidFill>
              <a:srgbClr val="005195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Transformer:</a:t>
            </a:r>
            <a:r>
              <a:rPr lang="en-US" dirty="0"/>
              <a:t> A mechanism to analyze relationships between all words in a sentence simultaneously and use those words in the appropriate context.</a:t>
            </a:r>
          </a:p>
        </p:txBody>
      </p:sp>
    </p:spTree>
    <p:extLst>
      <p:ext uri="{BB962C8B-B14F-4D97-AF65-F5344CB8AC3E}">
        <p14:creationId xmlns:p14="http://schemas.microsoft.com/office/powerpoint/2010/main" val="6647713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F1EBBFD-8631-05E4-7E7D-8C045B5DAAB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Tuesday Club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8AF5BE-949E-260A-7EF1-3FD88B5FA9F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DDD903B-387E-4590-AE4A-604062F493A4}" type="slidenum">
              <a:rPr lang="en-US" smtClean="0"/>
              <a:t>5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DA38203-0B36-3E8B-E6C8-D4CCFB8A4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fastest-growing product, like, ever</a:t>
            </a:r>
          </a:p>
        </p:txBody>
      </p:sp>
      <p:pic>
        <p:nvPicPr>
          <p:cNvPr id="6" name="Jane Curtin： SNL Jam Commercial #funny #snl #comedy [MrBy8eSBP84].mp4">
            <a:hlinkClick r:id="" action="ppaction://media"/>
            <a:extLst>
              <a:ext uri="{FF2B5EF4-FFF2-40B4-BE49-F238E27FC236}">
                <a16:creationId xmlns:a16="http://schemas.microsoft.com/office/drawing/2014/main" id="{1449199D-B37B-3553-C355-96CB9BB18DD4}"/>
              </a:ext>
            </a:extLst>
          </p:cNvPr>
          <p:cNvPicPr>
            <a:picLocks noGrp="1" noChangeAspect="1"/>
          </p:cNvPicPr>
          <p:nvPr>
            <p:ph sz="quarter" idx="16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58530" y="518531"/>
            <a:ext cx="4474940" cy="4110037"/>
          </a:xfrm>
        </p:spPr>
      </p:pic>
    </p:spTree>
    <p:extLst>
      <p:ext uri="{BB962C8B-B14F-4D97-AF65-F5344CB8AC3E}">
        <p14:creationId xmlns:p14="http://schemas.microsoft.com/office/powerpoint/2010/main" val="2982490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0FC0DFC-FA12-279E-E695-725650F19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Major AI services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7520AD9-9F3F-BB51-99D6-67A11B4564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ChatGPT – the one that started it all</a:t>
            </a:r>
            <a:r>
              <a:rPr lang="en-US" baseline="30000" dirty="0"/>
              <a:t>*</a:t>
            </a:r>
          </a:p>
          <a:p>
            <a:r>
              <a:rPr lang="en-US" dirty="0"/>
              <a:t>Claude – the stellar programming service</a:t>
            </a:r>
          </a:p>
          <a:p>
            <a:r>
              <a:rPr lang="en-US" dirty="0"/>
              <a:t>Gemini – Google’s AI services</a:t>
            </a:r>
          </a:p>
          <a:p>
            <a:r>
              <a:rPr lang="en-US" dirty="0"/>
              <a:t>Copilot – Microsoft, integrated into Windows and Office</a:t>
            </a:r>
          </a:p>
          <a:p>
            <a:r>
              <a:rPr lang="en-US" dirty="0"/>
              <a:t>Meta – Parent company of Facebook and Instagram with its own suite of AI tools</a:t>
            </a:r>
          </a:p>
          <a:p>
            <a:r>
              <a:rPr lang="en-US" dirty="0"/>
              <a:t>Adobe – Integrated with Acrobat, Photoshop, and others</a:t>
            </a:r>
          </a:p>
          <a:p>
            <a:pPr marL="0" indent="0">
              <a:buNone/>
            </a:pPr>
            <a:r>
              <a:rPr lang="en-US" baseline="30000" dirty="0"/>
              <a:t>* </a:t>
            </a:r>
            <a:r>
              <a:rPr lang="en-US" dirty="0"/>
              <a:t>There is no first anything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FA0FB4-1828-B561-0339-A85A5C3BA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Tuesday Club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B6A6A1-6DBF-5DB5-6644-6686C61E7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D903B-387E-4590-AE4A-604062F493A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105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6029C7E0-F56F-0F74-3451-726C550D1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440" y="4854575"/>
            <a:ext cx="10879119" cy="981615"/>
          </a:xfrm>
        </p:spPr>
        <p:txBody>
          <a:bodyPr/>
          <a:lstStyle/>
          <a:p>
            <a:r>
              <a:rPr lang="en-US" dirty="0">
                <a:hlinkClick r:id="rId2"/>
              </a:rPr>
              <a:t>Key findings about how Americans view artificial intelligence</a:t>
            </a:r>
            <a:br>
              <a:rPr lang="en-US" dirty="0"/>
            </a:br>
            <a:r>
              <a:rPr lang="en-US" dirty="0"/>
              <a:t>Pew Research Center, 12-Mar-2026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0436CA-E92C-FA9B-60E6-BE86A4D821A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Tuesday Club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668899-6FD3-E196-0012-3B804A19858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DDD903B-387E-4590-AE4A-604062F493A4}" type="slidenum">
              <a:rPr lang="en-US" smtClean="0"/>
              <a:t>7</a:t>
            </a:fld>
            <a:endParaRPr lang="en-US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51931916-C2D7-ECB3-CAE2-F7488FD3EFF4}"/>
              </a:ext>
            </a:extLst>
          </p:cNvPr>
          <p:cNvPicPr>
            <a:picLocks noGrp="1" noChangeAspect="1"/>
          </p:cNvPicPr>
          <p:nvPr>
            <p:ph type="clipArt" sz="quarter" idx="12"/>
          </p:nvPr>
        </p:nvPicPr>
        <p:blipFill>
          <a:blip r:embed="rId3"/>
          <a:stretch>
            <a:fillRect/>
          </a:stretch>
        </p:blipFill>
        <p:spPr>
          <a:xfrm>
            <a:off x="2039678" y="282575"/>
            <a:ext cx="2572268" cy="4572000"/>
          </a:xfrm>
          <a:prstGeom prst="rect">
            <a:avLst/>
          </a:prstGeom>
        </p:spPr>
      </p:pic>
      <p:pic>
        <p:nvPicPr>
          <p:cNvPr id="11" name="Online Image Placeholder 10">
            <a:extLst>
              <a:ext uri="{FF2B5EF4-FFF2-40B4-BE49-F238E27FC236}">
                <a16:creationId xmlns:a16="http://schemas.microsoft.com/office/drawing/2014/main" id="{0BDFC5EC-06D0-A912-1416-5B0ACD901C86}"/>
              </a:ext>
            </a:extLst>
          </p:cNvPr>
          <p:cNvPicPr>
            <a:picLocks noGrp="1" noChangeAspect="1"/>
          </p:cNvPicPr>
          <p:nvPr>
            <p:ph type="clipArt" sz="quarter" idx="13"/>
          </p:nvPr>
        </p:nvPicPr>
        <p:blipFill>
          <a:blip r:embed="rId4"/>
          <a:stretch>
            <a:fillRect/>
          </a:stretch>
        </p:blipFill>
        <p:spPr>
          <a:xfrm>
            <a:off x="6238875" y="525871"/>
            <a:ext cx="5295900" cy="4085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972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41289C2-10F3-48F5-39D7-E3929DF4E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Gallup-SCSP American Perspectives on AI</a:t>
            </a:r>
            <a:endParaRPr lang="en-US" dirty="0"/>
          </a:p>
        </p:txBody>
      </p:sp>
      <p:pic>
        <p:nvPicPr>
          <p:cNvPr id="9" name="Picture Placeholder 8">
            <a:hlinkClick r:id="rId3"/>
            <a:extLst>
              <a:ext uri="{FF2B5EF4-FFF2-40B4-BE49-F238E27FC236}">
                <a16:creationId xmlns:a16="http://schemas.microsoft.com/office/drawing/2014/main" id="{0FE959BF-2544-9626-0AE7-41684F5A96E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4"/>
          <a:srcRect t="2864" r="232"/>
          <a:stretch>
            <a:fillRect/>
          </a:stretch>
        </p:blipFill>
        <p:spPr>
          <a:xfrm>
            <a:off x="2040487" y="182880"/>
            <a:ext cx="8111026" cy="457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13806B5-EF32-DE26-55EF-4F95E5DBFA8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Tuesday Club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6BCCF71-11AE-C92E-430D-266B8168FCF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DDD903B-387E-4590-AE4A-604062F493A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1589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1676C-2DAC-2730-2E61-0B47020FD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376" y="4706911"/>
            <a:ext cx="10972800" cy="687967"/>
          </a:xfrm>
        </p:spPr>
        <p:txBody>
          <a:bodyPr>
            <a:noAutofit/>
          </a:bodyPr>
          <a:lstStyle/>
          <a:p>
            <a:r>
              <a:rPr lang="en-US" sz="2800" dirty="0">
                <a:hlinkClick r:id="rId2"/>
              </a:rPr>
              <a:t>A.I.-Driven Education: Founded in Texas and Coming to a School Near You</a:t>
            </a:r>
            <a:endParaRPr lang="en-US" sz="2800" dirty="0"/>
          </a:p>
        </p:txBody>
      </p:sp>
      <p:pic>
        <p:nvPicPr>
          <p:cNvPr id="7" name="Picture Placeholder 6" descr="Two children using laptops&#10;&#10;AI-generated content may be incorrect.">
            <a:extLst>
              <a:ext uri="{FF2B5EF4-FFF2-40B4-BE49-F238E27FC236}">
                <a16:creationId xmlns:a16="http://schemas.microsoft.com/office/drawing/2014/main" id="{7CD82B51-068F-8430-7B8A-97CB97AEB08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20826" b="20826"/>
          <a:stretch/>
        </p:blipFill>
        <p:spPr/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A9468D-B037-BB86-E28F-D73363E9422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Tuesday Club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7E940D-0583-065D-0F4C-FDB753D27E4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DDD903B-387E-4590-AE4A-604062F493A4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6D3C390-BF4B-ECE1-FA9C-786CB2DD61A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19093" y="5529789"/>
            <a:ext cx="9562083" cy="482568"/>
          </a:xfrm>
        </p:spPr>
        <p:txBody>
          <a:bodyPr/>
          <a:lstStyle/>
          <a:p>
            <a:r>
              <a:rPr lang="en-US" dirty="0">
                <a:hlinkClick r:id="rId4"/>
              </a:rPr>
              <a:t>No more teachers: AI school pitched for Boston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92667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126F4F6A-629F-7842-8728-8B08E87A76E5}" vid="{869DC40E-7927-9041-B1C1-2E311A135DA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5409</TotalTime>
  <Words>274</Words>
  <Application>Microsoft Macintosh PowerPoint</Application>
  <PresentationFormat>Widescreen</PresentationFormat>
  <Paragraphs>46</Paragraphs>
  <Slides>12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Aptos</vt:lpstr>
      <vt:lpstr>Aptos Display</vt:lpstr>
      <vt:lpstr>Arial</vt:lpstr>
      <vt:lpstr>Office Theme</vt:lpstr>
      <vt:lpstr>AI for the rest of us</vt:lpstr>
      <vt:lpstr>About yours truly</vt:lpstr>
      <vt:lpstr>Artificial Intelligence – the 70-year-old overnight sensation</vt:lpstr>
      <vt:lpstr>ChatGPT – a terrible name for a terribly successful product </vt:lpstr>
      <vt:lpstr>The fastest-growing product, like, ever</vt:lpstr>
      <vt:lpstr>Major AI services</vt:lpstr>
      <vt:lpstr>Key findings about how Americans view artificial intelligence Pew Research Center, 12-Mar-2026</vt:lpstr>
      <vt:lpstr>Gallup-SCSP American Perspectives on AI</vt:lpstr>
      <vt:lpstr>A.I.-Driven Education: Founded in Texas and Coming to a School Near You</vt:lpstr>
      <vt:lpstr>Learn AI with Google &amp; MA AI Hub</vt:lpstr>
      <vt:lpstr>Whom do you trust?</vt:lpstr>
      <vt:lpstr>How do we know what is real?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Karl Hakkarainen</dc:creator>
  <cp:lastModifiedBy>Karl Hakkarainen</cp:lastModifiedBy>
  <cp:revision>1</cp:revision>
  <dcterms:created xsi:type="dcterms:W3CDTF">2026-04-22T13:05:59Z</dcterms:created>
  <dcterms:modified xsi:type="dcterms:W3CDTF">2026-05-11T20:33:08Z</dcterms:modified>
</cp:coreProperties>
</file>